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69899-D157-EE46-8107-D3DED312A752}" v="19" dt="2024-01-31T08:58:15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6654"/>
  </p:normalViewPr>
  <p:slideViewPr>
    <p:cSldViewPr snapToGrid="0">
      <p:cViewPr varScale="1">
        <p:scale>
          <a:sx n="133" d="100"/>
          <a:sy n="133" d="100"/>
        </p:scale>
        <p:origin x="20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44469899-D157-EE46-8107-D3DED312A752}"/>
    <pc:docChg chg="undo custSel addSld modSld">
      <pc:chgData name="Kyounghee Min" userId="f681a725-385e-4c4e-be43-fb4c0338532a" providerId="ADAL" clId="{44469899-D157-EE46-8107-D3DED312A752}" dt="2024-01-31T08:58:50.537" v="267" actId="478"/>
      <pc:docMkLst>
        <pc:docMk/>
      </pc:docMkLst>
      <pc:sldChg chg="addSp delSp modSp mod">
        <pc:chgData name="Kyounghee Min" userId="f681a725-385e-4c4e-be43-fb4c0338532a" providerId="ADAL" clId="{44469899-D157-EE46-8107-D3DED312A752}" dt="2024-01-31T08:58:50.537" v="267" actId="478"/>
        <pc:sldMkLst>
          <pc:docMk/>
          <pc:sldMk cId="3397624888" sldId="257"/>
        </pc:sldMkLst>
        <pc:spChg chg="del">
          <ac:chgData name="Kyounghee Min" userId="f681a725-385e-4c4e-be43-fb4c0338532a" providerId="ADAL" clId="{44469899-D157-EE46-8107-D3DED312A752}" dt="2024-01-31T08:58:43.998" v="266" actId="478"/>
          <ac:spMkLst>
            <pc:docMk/>
            <pc:sldMk cId="3397624888" sldId="257"/>
            <ac:spMk id="27" creationId="{CA9D3C6C-39CE-5826-20E6-17159896441E}"/>
          </ac:spMkLst>
        </pc:spChg>
        <pc:spChg chg="del">
          <ac:chgData name="Kyounghee Min" userId="f681a725-385e-4c4e-be43-fb4c0338532a" providerId="ADAL" clId="{44469899-D157-EE46-8107-D3DED312A752}" dt="2024-01-31T08:58:43.998" v="266" actId="478"/>
          <ac:spMkLst>
            <pc:docMk/>
            <pc:sldMk cId="3397624888" sldId="257"/>
            <ac:spMk id="28" creationId="{FE01459A-2CE7-5084-6578-CF0371FAB568}"/>
          </ac:spMkLst>
        </pc:spChg>
        <pc:spChg chg="mod">
          <ac:chgData name="Kyounghee Min" userId="f681a725-385e-4c4e-be43-fb4c0338532a" providerId="ADAL" clId="{44469899-D157-EE46-8107-D3DED312A752}" dt="2024-01-29T02:52:34.178" v="155" actId="1038"/>
          <ac:spMkLst>
            <pc:docMk/>
            <pc:sldMk cId="3397624888" sldId="257"/>
            <ac:spMk id="44" creationId="{093F2AD1-9DD5-413E-5B78-88D9AA347F0F}"/>
          </ac:spMkLst>
        </pc:spChg>
        <pc:spChg chg="add del mod">
          <ac:chgData name="Kyounghee Min" userId="f681a725-385e-4c4e-be43-fb4c0338532a" providerId="ADAL" clId="{44469899-D157-EE46-8107-D3DED312A752}" dt="2024-01-29T02:50:25.321" v="49" actId="478"/>
          <ac:spMkLst>
            <pc:docMk/>
            <pc:sldMk cId="3397624888" sldId="257"/>
            <ac:spMk id="51" creationId="{8A3FBC80-31AD-A09C-145B-5E8E0008B48B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2" creationId="{A50DA8E2-E2A1-2DC6-841D-6681B45BFEC8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3" creationId="{0B788A53-D3B0-DFF1-FA18-033901ABCF00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4" creationId="{E125B713-1AFA-39AF-8A36-86AEDBFBE013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5" creationId="{6BDAEC1D-C6B4-F7AC-A49C-4E548BAF5C34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6" creationId="{65713D1D-C774-2182-3616-7BC0D306CE22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7" creationId="{6B3618D8-E023-8914-6AE4-F2ABC9388813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8" creationId="{6F459C47-727A-A160-CD4E-153C62444EAF}"/>
          </ac:spMkLst>
        </pc:spChg>
        <pc:spChg chg="add mod">
          <ac:chgData name="Kyounghee Min" userId="f681a725-385e-4c4e-be43-fb4c0338532a" providerId="ADAL" clId="{44469899-D157-EE46-8107-D3DED312A752}" dt="2024-01-29T02:52:29.124" v="138" actId="1076"/>
          <ac:spMkLst>
            <pc:docMk/>
            <pc:sldMk cId="3397624888" sldId="257"/>
            <ac:spMk id="59" creationId="{B5ACCC90-36ED-D487-B578-58437D24B362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0" creationId="{D64CB419-5A71-4454-9417-BDFD2A19DE8B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1" creationId="{0F5663B8-7991-934A-A382-3F66921E1891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2" creationId="{C66D2F66-EF92-1171-0226-20FB216D590E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3" creationId="{736E58EA-3A0E-BAD9-3205-0F40600FD02E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4" creationId="{8B53F79D-DB43-4739-5A23-445580F4EE14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65" creationId="{7D10DBE2-C1BD-FA32-F42A-B5B809E0774C}"/>
          </ac:spMkLst>
        </pc:spChg>
        <pc:spChg chg="add mod">
          <ac:chgData name="Kyounghee Min" userId="f681a725-385e-4c4e-be43-fb4c0338532a" providerId="ADAL" clId="{44469899-D157-EE46-8107-D3DED312A752}" dt="2024-01-29T02:52:00.846" v="125" actId="1037"/>
          <ac:spMkLst>
            <pc:docMk/>
            <pc:sldMk cId="3397624888" sldId="257"/>
            <ac:spMk id="66" creationId="{F21DE5B0-6DFF-49DD-0CFF-5B26C0C9A6A4}"/>
          </ac:spMkLst>
        </pc:spChg>
        <pc:spChg chg="add mod">
          <ac:chgData name="Kyounghee Min" userId="f681a725-385e-4c4e-be43-fb4c0338532a" providerId="ADAL" clId="{44469899-D157-EE46-8107-D3DED312A752}" dt="2024-01-29T02:52:11.352" v="132" actId="20577"/>
          <ac:spMkLst>
            <pc:docMk/>
            <pc:sldMk cId="3397624888" sldId="257"/>
            <ac:spMk id="67" creationId="{1FACEEC8-A179-83BC-EEC4-020BF92E46FE}"/>
          </ac:spMkLst>
        </pc:spChg>
        <pc:spChg chg="add mod">
          <ac:chgData name="Kyounghee Min" userId="f681a725-385e-4c4e-be43-fb4c0338532a" providerId="ADAL" clId="{44469899-D157-EE46-8107-D3DED312A752}" dt="2024-01-29T02:53:22.031" v="172" actId="20577"/>
          <ac:spMkLst>
            <pc:docMk/>
            <pc:sldMk cId="3397624888" sldId="257"/>
            <ac:spMk id="68" creationId="{13E99FE4-451F-3CE4-BA58-4FC9B9B456F6}"/>
          </ac:spMkLst>
        </pc:spChg>
        <pc:spChg chg="add mod">
          <ac:chgData name="Kyounghee Min" userId="f681a725-385e-4c4e-be43-fb4c0338532a" providerId="ADAL" clId="{44469899-D157-EE46-8107-D3DED312A752}" dt="2024-01-29T02:54:03.983" v="179" actId="20577"/>
          <ac:spMkLst>
            <pc:docMk/>
            <pc:sldMk cId="3397624888" sldId="257"/>
            <ac:spMk id="70" creationId="{4EC2A393-A606-CF15-642F-ABD7BF03DC55}"/>
          </ac:spMkLst>
        </pc:spChg>
        <pc:spChg chg="add mod">
          <ac:chgData name="Kyounghee Min" userId="f681a725-385e-4c4e-be43-fb4c0338532a" providerId="ADAL" clId="{44469899-D157-EE46-8107-D3DED312A752}" dt="2024-01-29T02:54:11.363" v="183" actId="20577"/>
          <ac:spMkLst>
            <pc:docMk/>
            <pc:sldMk cId="3397624888" sldId="257"/>
            <ac:spMk id="71" creationId="{A22A226D-393B-74FC-AA1A-B4939FB9B4D0}"/>
          </ac:spMkLst>
        </pc:spChg>
        <pc:spChg chg="add del mod">
          <ac:chgData name="Kyounghee Min" userId="f681a725-385e-4c4e-be43-fb4c0338532a" providerId="ADAL" clId="{44469899-D157-EE46-8107-D3DED312A752}" dt="2024-01-29T02:55:52.319" v="210" actId="478"/>
          <ac:spMkLst>
            <pc:docMk/>
            <pc:sldMk cId="3397624888" sldId="257"/>
            <ac:spMk id="72" creationId="{E4D1C9ED-2C22-BA1C-D217-2BF93BF51993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73" creationId="{03F95B43-3A5A-AF53-F141-1ECECB138B48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4" creationId="{BE12DA45-4CCF-82E4-F386-88FEA4C2B5E0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5" creationId="{A84F0F06-34C7-D190-6252-49B3F6077238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6" creationId="{BA6E3E17-1C19-5D7B-DBCE-E983DE975556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7" creationId="{1288CA48-1EA2-F209-BC23-9D9EDBE8B212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8" creationId="{0372D937-6387-ACDB-E850-07EBA39E3AB0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79" creationId="{B4B3BEA9-DCE6-C5C3-ED89-2336F1DEEE6F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0" creationId="{78EC4149-19DE-EAC1-FEC1-51F9A7A3FDB4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1" creationId="{B91D0067-7CC2-5C9A-2C08-FA23B31B84CA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2" creationId="{26E3FF54-BF83-0241-04FA-B25D2A0E3DF4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3" creationId="{3DBE5E20-DB56-7F1D-6EF3-C0C12351A504}"/>
          </ac:spMkLst>
        </pc:spChg>
        <pc:spChg chg="del mod topLvl">
          <ac:chgData name="Kyounghee Min" userId="f681a725-385e-4c4e-be43-fb4c0338532a" providerId="ADAL" clId="{44469899-D157-EE46-8107-D3DED312A752}" dt="2024-01-29T02:49:56.723" v="37" actId="21"/>
          <ac:spMkLst>
            <pc:docMk/>
            <pc:sldMk cId="3397624888" sldId="257"/>
            <ac:spMk id="84" creationId="{098F140F-5DFF-C825-43B5-0E5001C6A409}"/>
          </ac:spMkLst>
        </pc:spChg>
        <pc:spChg chg="del mod topLvl">
          <ac:chgData name="Kyounghee Min" userId="f681a725-385e-4c4e-be43-fb4c0338532a" providerId="ADAL" clId="{44469899-D157-EE46-8107-D3DED312A752}" dt="2024-01-29T02:51:11.669" v="80" actId="21"/>
          <ac:spMkLst>
            <pc:docMk/>
            <pc:sldMk cId="3397624888" sldId="257"/>
            <ac:spMk id="85" creationId="{F5DF3AE6-4846-8501-6101-1FDA6823055A}"/>
          </ac:spMkLst>
        </pc:spChg>
        <pc:spChg chg="del mod topLvl">
          <ac:chgData name="Kyounghee Min" userId="f681a725-385e-4c4e-be43-fb4c0338532a" providerId="ADAL" clId="{44469899-D157-EE46-8107-D3DED312A752}" dt="2024-01-29T02:52:21.633" v="136" actId="478"/>
          <ac:spMkLst>
            <pc:docMk/>
            <pc:sldMk cId="3397624888" sldId="257"/>
            <ac:spMk id="86" creationId="{64CA6CCE-71BE-7CEB-DC35-4DEC58A42967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7" creationId="{D50AF917-4B7E-63FD-0657-D2EE3DAE3296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89" creationId="{9BE93AB2-111B-7447-0388-0EF2C641905A}"/>
          </ac:spMkLst>
        </pc:spChg>
        <pc:spChg chg="add del mod">
          <ac:chgData name="Kyounghee Min" userId="f681a725-385e-4c4e-be43-fb4c0338532a" providerId="ADAL" clId="{44469899-D157-EE46-8107-D3DED312A752}" dt="2024-01-29T02:55:38.056" v="205" actId="478"/>
          <ac:spMkLst>
            <pc:docMk/>
            <pc:sldMk cId="3397624888" sldId="257"/>
            <ac:spMk id="90" creationId="{E1AA7630-0864-8953-5B3C-AFE5ED81661E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91" creationId="{7B911632-4C19-3A1A-1B3B-BC35EEA97241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92" creationId="{A70ABEDB-B936-A7F0-523C-4AED8EA00F7D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93" creationId="{C5011C2F-E3CB-FDB2-548F-877FA85D6493}"/>
          </ac:spMkLst>
        </pc:spChg>
        <pc:spChg chg="mod">
          <ac:chgData name="Kyounghee Min" userId="f681a725-385e-4c4e-be43-fb4c0338532a" providerId="ADAL" clId="{44469899-D157-EE46-8107-D3DED312A752}" dt="2024-01-29T02:52:51.716" v="163" actId="1038"/>
          <ac:spMkLst>
            <pc:docMk/>
            <pc:sldMk cId="3397624888" sldId="257"/>
            <ac:spMk id="94" creationId="{621E7895-3477-BBE7-1BC2-64ABB8E37DAB}"/>
          </ac:spMkLst>
        </pc:spChg>
        <pc:spChg chg="del mod">
          <ac:chgData name="Kyounghee Min" userId="f681a725-385e-4c4e-be43-fb4c0338532a" providerId="ADAL" clId="{44469899-D157-EE46-8107-D3DED312A752}" dt="2024-01-29T02:52:42.246" v="156" actId="478"/>
          <ac:spMkLst>
            <pc:docMk/>
            <pc:sldMk cId="3397624888" sldId="257"/>
            <ac:spMk id="95" creationId="{16733E64-306E-C00A-C4AB-C04392B2CAC9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96" creationId="{06332231-7ACA-F257-54E2-FF7371BDC28C}"/>
          </ac:spMkLst>
        </pc:spChg>
        <pc:spChg chg="del">
          <ac:chgData name="Kyounghee Min" userId="f681a725-385e-4c4e-be43-fb4c0338532a" providerId="ADAL" clId="{44469899-D157-EE46-8107-D3DED312A752}" dt="2024-01-29T02:52:43.952" v="157" actId="478"/>
          <ac:spMkLst>
            <pc:docMk/>
            <pc:sldMk cId="3397624888" sldId="257"/>
            <ac:spMk id="98" creationId="{61278DA0-D2CF-EF81-8B2D-589541E798C2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99" creationId="{007E1C8F-0823-A811-1F82-02B255DFF744}"/>
          </ac:spMkLst>
        </pc:spChg>
        <pc:spChg chg="mod">
          <ac:chgData name="Kyounghee Min" userId="f681a725-385e-4c4e-be43-fb4c0338532a" providerId="ADAL" clId="{44469899-D157-EE46-8107-D3DED312A752}" dt="2024-01-29T02:53:02.670" v="166" actId="1076"/>
          <ac:spMkLst>
            <pc:docMk/>
            <pc:sldMk cId="3397624888" sldId="257"/>
            <ac:spMk id="100" creationId="{88650BD2-2BC4-DA87-2B23-17808E743732}"/>
          </ac:spMkLst>
        </pc:spChg>
        <pc:spChg chg="del mod">
          <ac:chgData name="Kyounghee Min" userId="f681a725-385e-4c4e-be43-fb4c0338532a" providerId="ADAL" clId="{44469899-D157-EE46-8107-D3DED312A752}" dt="2024-01-29T02:52:45.279" v="158" actId="478"/>
          <ac:spMkLst>
            <pc:docMk/>
            <pc:sldMk cId="3397624888" sldId="257"/>
            <ac:spMk id="101" creationId="{10670126-764F-A5B6-A0DF-0C714B7CC577}"/>
          </ac:spMkLst>
        </pc:spChg>
        <pc:spChg chg="del mod">
          <ac:chgData name="Kyounghee Min" userId="f681a725-385e-4c4e-be43-fb4c0338532a" providerId="ADAL" clId="{44469899-D157-EE46-8107-D3DED312A752}" dt="2024-01-29T02:51:00.781" v="75" actId="21"/>
          <ac:spMkLst>
            <pc:docMk/>
            <pc:sldMk cId="3397624888" sldId="257"/>
            <ac:spMk id="102" creationId="{4BBB5284-8DEC-4A83-CEAF-836F2D7533FB}"/>
          </ac:spMkLst>
        </pc:spChg>
        <pc:spChg chg="del">
          <ac:chgData name="Kyounghee Min" userId="f681a725-385e-4c4e-be43-fb4c0338532a" providerId="ADAL" clId="{44469899-D157-EE46-8107-D3DED312A752}" dt="2024-01-29T02:52:20.353" v="135" actId="478"/>
          <ac:spMkLst>
            <pc:docMk/>
            <pc:sldMk cId="3397624888" sldId="257"/>
            <ac:spMk id="103" creationId="{0CA24D03-4873-2BEC-4ECC-D75DEF1444A7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104" creationId="{05A08ABA-0B99-3880-9668-59680647889F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105" creationId="{91EF754F-C789-8E50-A90B-2CFF82488538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106" creationId="{3287C3EC-5676-3BAE-36D4-FBB33736E66A}"/>
          </ac:spMkLst>
        </pc:spChg>
        <pc:spChg chg="add mod">
          <ac:chgData name="Kyounghee Min" userId="f681a725-385e-4c4e-be43-fb4c0338532a" providerId="ADAL" clId="{44469899-D157-EE46-8107-D3DED312A752}" dt="2024-01-29T02:55:44.104" v="207" actId="1076"/>
          <ac:spMkLst>
            <pc:docMk/>
            <pc:sldMk cId="3397624888" sldId="257"/>
            <ac:spMk id="107" creationId="{B7DB52B6-9D97-3A04-E475-DEF0DD1474FB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08" creationId="{19CB6621-7326-203D-58CE-76ED07FB8CE2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09" creationId="{73251C39-CE9A-A462-2214-E593B6BFEE3E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0" creationId="{1B5CB0B5-113E-0913-E535-8ACF8B2BD35A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1" creationId="{53543AA6-A2E3-BB6D-4D35-91EBDA017B97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2" creationId="{9D9B2FC6-0B64-7AC1-1520-747B12F4947B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3" creationId="{E9B927D0-94CF-B538-264B-607E1E3F9B23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4" creationId="{F7027D97-9EF1-2B86-5CD4-9199D7A59F32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5" creationId="{71C33DA3-0241-F065-AA06-6A6354FD3105}"/>
          </ac:spMkLst>
        </pc:spChg>
        <pc:spChg chg="add mod">
          <ac:chgData name="Kyounghee Min" userId="f681a725-385e-4c4e-be43-fb4c0338532a" providerId="ADAL" clId="{44469899-D157-EE46-8107-D3DED312A752}" dt="2024-01-29T02:55:58.384" v="211" actId="1076"/>
          <ac:spMkLst>
            <pc:docMk/>
            <pc:sldMk cId="3397624888" sldId="257"/>
            <ac:spMk id="116" creationId="{AF723C31-FEBC-5BB7-8690-B93D31F7A76D}"/>
          </ac:spMkLst>
        </pc:spChg>
        <pc:grpChg chg="add del mod">
          <ac:chgData name="Kyounghee Min" userId="f681a725-385e-4c4e-be43-fb4c0338532a" providerId="ADAL" clId="{44469899-D157-EE46-8107-D3DED312A752}" dt="2024-01-31T08:58:50.537" v="267" actId="478"/>
          <ac:grpSpMkLst>
            <pc:docMk/>
            <pc:sldMk cId="3397624888" sldId="257"/>
            <ac:grpSpMk id="2" creationId="{C5ECC692-3FAB-8530-6C03-B842672C2283}"/>
          </ac:grpSpMkLst>
        </pc:grpChg>
        <pc:grpChg chg="topLvl">
          <ac:chgData name="Kyounghee Min" userId="f681a725-385e-4c4e-be43-fb4c0338532a" providerId="ADAL" clId="{44469899-D157-EE46-8107-D3DED312A752}" dt="2024-01-31T08:58:50.537" v="267" actId="478"/>
          <ac:grpSpMkLst>
            <pc:docMk/>
            <pc:sldMk cId="3397624888" sldId="257"/>
            <ac:grpSpMk id="3" creationId="{DE325342-A8FB-1CF8-64E1-14D0B28582E3}"/>
          </ac:grpSpMkLst>
        </pc:grpChg>
        <pc:grpChg chg="del">
          <ac:chgData name="Kyounghee Min" userId="f681a725-385e-4c4e-be43-fb4c0338532a" providerId="ADAL" clId="{44469899-D157-EE46-8107-D3DED312A752}" dt="2024-01-29T02:49:23.092" v="30" actId="165"/>
          <ac:grpSpMkLst>
            <pc:docMk/>
            <pc:sldMk cId="3397624888" sldId="257"/>
            <ac:grpSpMk id="88" creationId="{A1D6FE3F-F77A-25E3-E99B-394B78DB33C7}"/>
          </ac:grpSpMkLst>
        </pc:grpChg>
        <pc:picChg chg="del">
          <ac:chgData name="Kyounghee Min" userId="f681a725-385e-4c4e-be43-fb4c0338532a" providerId="ADAL" clId="{44469899-D157-EE46-8107-D3DED312A752}" dt="2024-01-31T08:58:43.998" v="266" actId="478"/>
          <ac:picMkLst>
            <pc:docMk/>
            <pc:sldMk cId="3397624888" sldId="257"/>
            <ac:picMk id="25" creationId="{D5301476-29E9-921E-D5A3-DA77997EBBC2}"/>
          </ac:picMkLst>
        </pc:picChg>
        <pc:picChg chg="del">
          <ac:chgData name="Kyounghee Min" userId="f681a725-385e-4c4e-be43-fb4c0338532a" providerId="ADAL" clId="{44469899-D157-EE46-8107-D3DED312A752}" dt="2024-01-31T08:58:43.998" v="266" actId="478"/>
          <ac:picMkLst>
            <pc:docMk/>
            <pc:sldMk cId="3397624888" sldId="257"/>
            <ac:picMk id="26" creationId="{37AA02C0-78CF-C106-160F-7A19B4575A03}"/>
          </ac:picMkLst>
        </pc:picChg>
        <pc:picChg chg="add mod modCrop">
          <ac:chgData name="Kyounghee Min" userId="f681a725-385e-4c4e-be43-fb4c0338532a" providerId="ADAL" clId="{44469899-D157-EE46-8107-D3DED312A752}" dt="2024-01-29T02:52:29.124" v="138" actId="1076"/>
          <ac:picMkLst>
            <pc:docMk/>
            <pc:sldMk cId="3397624888" sldId="257"/>
            <ac:picMk id="46" creationId="{11EA61B7-2928-4F88-C101-0B7D8CE3EA6A}"/>
          </ac:picMkLst>
        </pc:picChg>
        <pc:picChg chg="add mod modCrop">
          <ac:chgData name="Kyounghee Min" userId="f681a725-385e-4c4e-be43-fb4c0338532a" providerId="ADAL" clId="{44469899-D157-EE46-8107-D3DED312A752}" dt="2024-01-29T02:51:49.018" v="114" actId="1076"/>
          <ac:picMkLst>
            <pc:docMk/>
            <pc:sldMk cId="3397624888" sldId="257"/>
            <ac:picMk id="48" creationId="{A072A314-02CA-979C-DC02-851A4611CD44}"/>
          </ac:picMkLst>
        </pc:picChg>
        <pc:picChg chg="add mod modCrop">
          <ac:chgData name="Kyounghee Min" userId="f681a725-385e-4c4e-be43-fb4c0338532a" providerId="ADAL" clId="{44469899-D157-EE46-8107-D3DED312A752}" dt="2024-01-29T02:52:17.005" v="134" actId="1076"/>
          <ac:picMkLst>
            <pc:docMk/>
            <pc:sldMk cId="3397624888" sldId="257"/>
            <ac:picMk id="50" creationId="{B86686F0-343E-E3E5-E5BC-3E4FAC0F8879}"/>
          </ac:picMkLst>
        </pc:picChg>
        <pc:picChg chg="add del mod">
          <ac:chgData name="Kyounghee Min" userId="f681a725-385e-4c4e-be43-fb4c0338532a" providerId="ADAL" clId="{44469899-D157-EE46-8107-D3DED312A752}" dt="2024-01-29T02:54:18.405" v="185" actId="478"/>
          <ac:picMkLst>
            <pc:docMk/>
            <pc:sldMk cId="3397624888" sldId="257"/>
            <ac:picMk id="69" creationId="{D778E9C6-24B6-DAFC-6868-11D3542994CE}"/>
          </ac:picMkLst>
        </pc:pic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4" creationId="{96D12548-DEE6-5BFD-7516-9F53E9E0A61F}"/>
          </ac:cxnSpMkLst>
        </pc:cxn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5" creationId="{6E32BC0B-CF55-6024-1127-09B5866F9390}"/>
          </ac:cxnSpMkLst>
        </pc:cxn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6" creationId="{C6CDF2D3-85B7-D767-C405-7917F59E3A27}"/>
          </ac:cxnSpMkLst>
        </pc:cxn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7" creationId="{C72AA55B-490E-E99F-840C-DD615179F020}"/>
          </ac:cxnSpMkLst>
        </pc:cxnChg>
        <pc:cxnChg chg="del topLv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8" creationId="{F0111CF6-359E-A73A-9ED6-54D733EFF669}"/>
          </ac:cxnSpMkLst>
        </pc:cxn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9" creationId="{88AEFCF0-34DC-414F-FF3A-9461DA586A98}"/>
          </ac:cxnSpMkLst>
        </pc:cxnChg>
        <pc:cxnChg chg="del">
          <ac:chgData name="Kyounghee Min" userId="f681a725-385e-4c4e-be43-fb4c0338532a" providerId="ADAL" clId="{44469899-D157-EE46-8107-D3DED312A752}" dt="2024-01-31T08:58:50.537" v="267" actId="478"/>
          <ac:cxnSpMkLst>
            <pc:docMk/>
            <pc:sldMk cId="3397624888" sldId="257"/>
            <ac:cxnSpMk id="10" creationId="{C0B8FBD2-B021-4D20-92B6-CA2031E9E244}"/>
          </ac:cxnSpMkLst>
        </pc:cxnChg>
        <pc:cxnChg chg="del mod">
          <ac:chgData name="Kyounghee Min" userId="f681a725-385e-4c4e-be43-fb4c0338532a" providerId="ADAL" clId="{44469899-D157-EE46-8107-D3DED312A752}" dt="2024-01-29T02:52:25.999" v="137" actId="478"/>
          <ac:cxnSpMkLst>
            <pc:docMk/>
            <pc:sldMk cId="3397624888" sldId="257"/>
            <ac:cxnSpMk id="97" creationId="{3F544C38-5394-FC6D-A8E9-A1B3C6730F59}"/>
          </ac:cxnSpMkLst>
        </pc:cxnChg>
      </pc:sldChg>
      <pc:sldChg chg="delSp modSp add mod">
        <pc:chgData name="Kyounghee Min" userId="f681a725-385e-4c4e-be43-fb4c0338532a" providerId="ADAL" clId="{44469899-D157-EE46-8107-D3DED312A752}" dt="2024-01-31T08:58:30.920" v="265" actId="1035"/>
        <pc:sldMkLst>
          <pc:docMk/>
          <pc:sldMk cId="294344436" sldId="258"/>
        </pc:sldMkLst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14" creationId="{5DA2E0F0-B5C9-1EC5-98A7-7E387DCD2DF4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16" creationId="{2E5C0C47-C7A4-6CF7-E8A1-238DB0725E68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17" creationId="{F53D554D-B8F6-52DD-FEF2-B9E8F7AEE04A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19" creationId="{CE19426A-9C60-C462-C656-3E1304678621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21" creationId="{70F2C85F-51DC-9884-939C-EC323300FA2A}"/>
          </ac:spMkLst>
        </pc:spChg>
        <pc:spChg chg="del">
          <ac:chgData name="Kyounghee Min" userId="f681a725-385e-4c4e-be43-fb4c0338532a" providerId="ADAL" clId="{44469899-D157-EE46-8107-D3DED312A752}" dt="2024-01-31T08:58:03.041" v="213" actId="478"/>
          <ac:spMkLst>
            <pc:docMk/>
            <pc:sldMk cId="294344436" sldId="258"/>
            <ac:spMk id="23" creationId="{ED7D19D3-2843-22B6-1DED-952A98B52669}"/>
          </ac:spMkLst>
        </pc:spChg>
        <pc:spChg chg="del">
          <ac:chgData name="Kyounghee Min" userId="f681a725-385e-4c4e-be43-fb4c0338532a" providerId="ADAL" clId="{44469899-D157-EE46-8107-D3DED312A752}" dt="2024-01-31T08:58:03.041" v="213" actId="478"/>
          <ac:spMkLst>
            <pc:docMk/>
            <pc:sldMk cId="294344436" sldId="258"/>
            <ac:spMk id="24" creationId="{04BE821E-07F5-DE07-66DE-9EFC831773BD}"/>
          </ac:spMkLst>
        </pc:spChg>
        <pc:spChg chg="mod">
          <ac:chgData name="Kyounghee Min" userId="f681a725-385e-4c4e-be43-fb4c0338532a" providerId="ADAL" clId="{44469899-D157-EE46-8107-D3DED312A752}" dt="2024-01-31T08:58:30.920" v="265" actId="1035"/>
          <ac:spMkLst>
            <pc:docMk/>
            <pc:sldMk cId="294344436" sldId="258"/>
            <ac:spMk id="27" creationId="{CA9D3C6C-39CE-5826-20E6-17159896441E}"/>
          </ac:spMkLst>
        </pc:spChg>
        <pc:spChg chg="mod">
          <ac:chgData name="Kyounghee Min" userId="f681a725-385e-4c4e-be43-fb4c0338532a" providerId="ADAL" clId="{44469899-D157-EE46-8107-D3DED312A752}" dt="2024-01-31T08:58:30.920" v="265" actId="1035"/>
          <ac:spMkLst>
            <pc:docMk/>
            <pc:sldMk cId="294344436" sldId="258"/>
            <ac:spMk id="28" creationId="{FE01459A-2CE7-5084-6578-CF0371FAB568}"/>
          </ac:spMkLst>
        </pc:spChg>
        <pc:spChg chg="del">
          <ac:chgData name="Kyounghee Min" userId="f681a725-385e-4c4e-be43-fb4c0338532a" providerId="ADAL" clId="{44469899-D157-EE46-8107-D3DED312A752}" dt="2024-01-31T08:58:03.041" v="213" actId="478"/>
          <ac:spMkLst>
            <pc:docMk/>
            <pc:sldMk cId="294344436" sldId="258"/>
            <ac:spMk id="35" creationId="{56E2AC81-1753-2A92-1BE1-5D9012652D4D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36" creationId="{A1B4A853-28A0-A245-4291-0C64B1B378EF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37" creationId="{BB1CC957-49AF-A593-182B-F268392EC399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38" creationId="{87643380-2A2D-2F8B-28A9-D2585EE606F4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39" creationId="{7B2E6DC6-258F-BD85-915B-872097866664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40" creationId="{7CBE7A6C-3CB4-6B88-F7AC-2D399A322DBF}"/>
          </ac:spMkLst>
        </pc:spChg>
        <pc:spChg chg="mod">
          <ac:chgData name="Kyounghee Min" userId="f681a725-385e-4c4e-be43-fb4c0338532a" providerId="ADAL" clId="{44469899-D157-EE46-8107-D3DED312A752}" dt="2024-01-31T08:58:15.349" v="215" actId="165"/>
          <ac:spMkLst>
            <pc:docMk/>
            <pc:sldMk cId="294344436" sldId="258"/>
            <ac:spMk id="41" creationId="{8EA8C685-96BA-E44E-82B4-16649A1EF9B1}"/>
          </ac:spMkLst>
        </pc:spChg>
        <pc:grpChg chg="del">
          <ac:chgData name="Kyounghee Min" userId="f681a725-385e-4c4e-be43-fb4c0338532a" providerId="ADAL" clId="{44469899-D157-EE46-8107-D3DED312A752}" dt="2024-01-31T08:58:15.349" v="215" actId="165"/>
          <ac:grpSpMkLst>
            <pc:docMk/>
            <pc:sldMk cId="294344436" sldId="258"/>
            <ac:grpSpMk id="2" creationId="{C5ECC692-3FAB-8530-6C03-B842672C2283}"/>
          </ac:grpSpMkLst>
        </pc:grpChg>
        <pc:grpChg chg="mod topLvl">
          <ac:chgData name="Kyounghee Min" userId="f681a725-385e-4c4e-be43-fb4c0338532a" providerId="ADAL" clId="{44469899-D157-EE46-8107-D3DED312A752}" dt="2024-01-31T08:58:15.349" v="215" actId="165"/>
          <ac:grpSpMkLst>
            <pc:docMk/>
            <pc:sldMk cId="294344436" sldId="258"/>
            <ac:grpSpMk id="3" creationId="{DE325342-A8FB-1CF8-64E1-14D0B28582E3}"/>
          </ac:grpSpMkLst>
        </pc:grpChg>
        <pc:grpChg chg="del">
          <ac:chgData name="Kyounghee Min" userId="f681a725-385e-4c4e-be43-fb4c0338532a" providerId="ADAL" clId="{44469899-D157-EE46-8107-D3DED312A752}" dt="2024-01-31T08:58:09.711" v="214" actId="478"/>
          <ac:grpSpMkLst>
            <pc:docMk/>
            <pc:sldMk cId="294344436" sldId="258"/>
            <ac:grpSpMk id="29" creationId="{6EE67BEE-0139-0574-E6C7-278AD8E6BCCE}"/>
          </ac:grpSpMkLst>
        </pc:grpChg>
        <pc:picChg chg="del">
          <ac:chgData name="Kyounghee Min" userId="f681a725-385e-4c4e-be43-fb4c0338532a" providerId="ADAL" clId="{44469899-D157-EE46-8107-D3DED312A752}" dt="2024-01-31T08:58:03.041" v="213" actId="478"/>
          <ac:picMkLst>
            <pc:docMk/>
            <pc:sldMk cId="294344436" sldId="258"/>
            <ac:picMk id="11" creationId="{0A79EC71-35D8-7B7F-9989-4EEBDF944293}"/>
          </ac:picMkLst>
        </pc:picChg>
        <pc:picChg chg="del">
          <ac:chgData name="Kyounghee Min" userId="f681a725-385e-4c4e-be43-fb4c0338532a" providerId="ADAL" clId="{44469899-D157-EE46-8107-D3DED312A752}" dt="2024-01-31T08:58:03.041" v="213" actId="478"/>
          <ac:picMkLst>
            <pc:docMk/>
            <pc:sldMk cId="294344436" sldId="258"/>
            <ac:picMk id="12" creationId="{3241EF79-BED0-5B62-6BDB-FB68B62F7534}"/>
          </ac:picMkLst>
        </pc:picChg>
        <pc:picChg chg="del">
          <ac:chgData name="Kyounghee Min" userId="f681a725-385e-4c4e-be43-fb4c0338532a" providerId="ADAL" clId="{44469899-D157-EE46-8107-D3DED312A752}" dt="2024-01-31T08:58:03.041" v="213" actId="478"/>
          <ac:picMkLst>
            <pc:docMk/>
            <pc:sldMk cId="294344436" sldId="258"/>
            <ac:picMk id="13" creationId="{F60FB31F-3927-5466-F325-0A6B416D0230}"/>
          </ac:picMkLst>
        </pc:picChg>
        <pc:picChg chg="mod">
          <ac:chgData name="Kyounghee Min" userId="f681a725-385e-4c4e-be43-fb4c0338532a" providerId="ADAL" clId="{44469899-D157-EE46-8107-D3DED312A752}" dt="2024-01-31T08:58:30.920" v="265" actId="1035"/>
          <ac:picMkLst>
            <pc:docMk/>
            <pc:sldMk cId="294344436" sldId="258"/>
            <ac:picMk id="25" creationId="{D5301476-29E9-921E-D5A3-DA77997EBBC2}"/>
          </ac:picMkLst>
        </pc:picChg>
        <pc:picChg chg="mod">
          <ac:chgData name="Kyounghee Min" userId="f681a725-385e-4c4e-be43-fb4c0338532a" providerId="ADAL" clId="{44469899-D157-EE46-8107-D3DED312A752}" dt="2024-01-31T08:58:30.920" v="265" actId="1035"/>
          <ac:picMkLst>
            <pc:docMk/>
            <pc:sldMk cId="294344436" sldId="258"/>
            <ac:picMk id="26" creationId="{37AA02C0-78CF-C106-160F-7A19B4575A03}"/>
          </ac:picMkLst>
        </pc:pic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4" creationId="{96D12548-DEE6-5BFD-7516-9F53E9E0A61F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5" creationId="{6E32BC0B-CF55-6024-1127-09B5866F9390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6" creationId="{C6CDF2D3-85B7-D767-C405-7917F59E3A27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7" creationId="{C72AA55B-490E-E99F-840C-DD615179F020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8" creationId="{F0111CF6-359E-A73A-9ED6-54D733EFF669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9" creationId="{88AEFCF0-34DC-414F-FF3A-9461DA586A98}"/>
          </ac:cxnSpMkLst>
        </pc:cxnChg>
        <pc:cxnChg chg="mod topLvl">
          <ac:chgData name="Kyounghee Min" userId="f681a725-385e-4c4e-be43-fb4c0338532a" providerId="ADAL" clId="{44469899-D157-EE46-8107-D3DED312A752}" dt="2024-01-31T08:58:24.707" v="244" actId="1035"/>
          <ac:cxnSpMkLst>
            <pc:docMk/>
            <pc:sldMk cId="294344436" sldId="258"/>
            <ac:cxnSpMk id="10" creationId="{C0B8FBD2-B021-4D20-92B6-CA2031E9E244}"/>
          </ac:cxnSpMkLst>
        </pc:cxnChg>
        <pc:cxnChg chg="mod">
          <ac:chgData name="Kyounghee Min" userId="f681a725-385e-4c4e-be43-fb4c0338532a" providerId="ADAL" clId="{44469899-D157-EE46-8107-D3DED312A752}" dt="2024-01-31T08:58:15.349" v="215" actId="165"/>
          <ac:cxnSpMkLst>
            <pc:docMk/>
            <pc:sldMk cId="294344436" sldId="258"/>
            <ac:cxnSpMk id="15" creationId="{4B38C2DD-0DFA-0825-6F93-2274BF21E577}"/>
          </ac:cxnSpMkLst>
        </pc:cxnChg>
        <pc:cxnChg chg="mod">
          <ac:chgData name="Kyounghee Min" userId="f681a725-385e-4c4e-be43-fb4c0338532a" providerId="ADAL" clId="{44469899-D157-EE46-8107-D3DED312A752}" dt="2024-01-31T08:58:15.349" v="215" actId="165"/>
          <ac:cxnSpMkLst>
            <pc:docMk/>
            <pc:sldMk cId="294344436" sldId="258"/>
            <ac:cxnSpMk id="20" creationId="{78DB1612-5086-2DCE-7B5F-5C6B8D313CB3}"/>
          </ac:cxnSpMkLst>
        </pc:cxnChg>
        <pc:cxnChg chg="mod">
          <ac:chgData name="Kyounghee Min" userId="f681a725-385e-4c4e-be43-fb4c0338532a" providerId="ADAL" clId="{44469899-D157-EE46-8107-D3DED312A752}" dt="2024-01-31T08:58:15.349" v="215" actId="165"/>
          <ac:cxnSpMkLst>
            <pc:docMk/>
            <pc:sldMk cId="294344436" sldId="258"/>
            <ac:cxnSpMk id="22" creationId="{4AC791B5-3A60-CED9-B2F4-CD7180CA6EE4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30" creationId="{E27C04AE-5BC0-AA66-088B-897326F100CB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31" creationId="{1AFF8664-9442-78BA-6E90-42D4396ED008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32" creationId="{069C7FD1-21CC-CA0A-ABC3-ECDE82F95FC5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33" creationId="{8265B803-164D-313E-61C7-B408C943C6CA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34" creationId="{BA793BE1-EC17-BD1F-196A-EDCA1AE39E81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42" creationId="{9C65C319-13F1-FECF-86B0-DFCB57D5D911}"/>
          </ac:cxnSpMkLst>
        </pc:cxnChg>
        <pc:cxnChg chg="del">
          <ac:chgData name="Kyounghee Min" userId="f681a725-385e-4c4e-be43-fb4c0338532a" providerId="ADAL" clId="{44469899-D157-EE46-8107-D3DED312A752}" dt="2024-01-31T08:58:09.711" v="214" actId="478"/>
          <ac:cxnSpMkLst>
            <pc:docMk/>
            <pc:sldMk cId="294344436" sldId="258"/>
            <ac:cxnSpMk id="43" creationId="{17287E7E-DE8C-F7A6-D15E-D8071950B9E1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CCFE0-AFE5-7073-0F2E-F0491B5AA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7E71-35DE-92AE-E772-6F462C4D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8838C-E4B7-198C-F8AD-4A2BE9649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1D650-87B4-8472-6DDB-BBB48068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C3104-DCBB-5CAC-FA51-1DEBBFF0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9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90C-B788-1385-6D7D-7A75CCB1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F7473-3230-EB60-A5D1-3E9CCEC69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9CA9-5F5B-4BB1-8585-69462C8E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01A2F-E7A0-EA10-6136-0E9185EB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BEF6-20D0-7780-DF41-E9D175DA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57EDA3-551A-F1D2-BDF2-8BB75548B2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7D366-9E3E-A6B6-AEC2-937D699CC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76796-16F5-96C6-ACD7-5BF10EE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395CC-E06E-4EB8-D2F7-5FB19F9A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33AA1-C760-846F-2D3A-B0EB3F23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4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B77FF-5D79-A7C4-44E5-E778F6EC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0B3EF-7F9D-62C5-5C63-1C09D37F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506E-41D3-00CF-B2DD-8F816938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B7FCB-231A-8A07-549A-EDB9BAAB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A488-421A-9DFF-C52B-8140BF967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1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2D79-D5ED-4E4E-72CB-FFEDEEF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A6B4-4F13-9BCF-CCE8-07F6C333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54315-7FFB-5C44-636F-1489B062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0D2D-20D4-397B-EEDB-E0019ECF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DD360-49A4-A4FE-5FBF-FD95A3D7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FA97-1D77-E62A-939C-52BBFDF95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3D10-FBB3-4207-9B6D-8D8F37DB4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8736C-28BE-3099-6D06-78C3CA041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A30D8-55A3-046E-A416-CCAF1797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DFAF1-623C-C6F8-3042-54C34D29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FF257-4745-55EA-9EEB-84B7E761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B3B0-8E6D-8457-E029-363363C7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F1164-0CE2-6940-5B37-FE8E1D995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B1A4A-EDB5-8100-F59D-2AFCCFCED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AA549-18DC-1FD8-E4F4-3655483E2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4BEF13-5669-3911-C3D9-6530BDCC8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067F2F-5190-F7FB-DB99-CF95D801D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884562-EBB3-1AAC-AC0B-F95C7448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0D4850-847F-7C36-247B-B24C5AD17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9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6E35-C57B-5DF0-8F26-2C9C7343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97D87-E3D6-AA9B-3EFF-08641FC6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34945-75BB-7DFA-435A-4B92722A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41CE2-6402-FFF8-AA3C-49EFE365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4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8828B-17AF-E3E3-D0ED-E6AE184CC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4589F5-2A22-60F6-9570-AB714AE5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ECF48-7DF8-5760-8813-B718F4B8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C3DCC-805D-7458-0786-6E92E671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8D963-3780-27D4-2E0B-C2F0F325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C5531-CD50-50CD-DA97-8F27195FD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9DE08-A4F6-40ED-11F5-F98C743E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EA8F8-7C40-C428-3490-6C441033A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97F6-F4D2-BE3E-AFB0-25739D608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1067-3646-2A06-1E6D-815202E1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AF856-7F52-9DF3-621D-94C9FF363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93C33-4B73-6A94-EA93-B9C1042C3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80378-E9F5-E9B0-25D5-882509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EE446-6C9E-A128-2FD8-79C33188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F1B601-8F98-2D2E-27C1-0F81A6B2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CBA8BD-E461-9C75-6D8C-62D03DBF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4A424-9D4A-2B08-A3CF-D2453B7B1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535D-D733-5315-83E8-3A5295F71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D9D-C684-CB49-9617-8FABC9B28B56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4785-309E-B836-6CE3-6542018A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23C89-C969-94B0-B088-99D201A6E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A072A314-02CA-979C-DC02-851A4611CD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64" t="20107" r="4889" b="6196"/>
          <a:stretch/>
        </p:blipFill>
        <p:spPr>
          <a:xfrm>
            <a:off x="859113" y="3356324"/>
            <a:ext cx="5201934" cy="3214177"/>
          </a:xfrm>
          <a:prstGeom prst="rect">
            <a:avLst/>
          </a:prstGeom>
        </p:spPr>
      </p:pic>
      <p:pic>
        <p:nvPicPr>
          <p:cNvPr id="50" name="Picture 49" descr="A white paper with black lines&#10;&#10;Description automatically generated">
            <a:extLst>
              <a:ext uri="{FF2B5EF4-FFF2-40B4-BE49-F238E27FC236}">
                <a16:creationId xmlns:a16="http://schemas.microsoft.com/office/drawing/2014/main" id="{B86686F0-343E-E3E5-E5BC-3E4FAC0F88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" t="18060" b="2959"/>
          <a:stretch/>
        </p:blipFill>
        <p:spPr>
          <a:xfrm>
            <a:off x="6744444" y="3344779"/>
            <a:ext cx="5284625" cy="3214175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621E7895-3477-BBE7-1BC2-64ABB8E37DAB}"/>
              </a:ext>
            </a:extLst>
          </p:cNvPr>
          <p:cNvSpPr/>
          <p:nvPr/>
        </p:nvSpPr>
        <p:spPr>
          <a:xfrm>
            <a:off x="6918159" y="5841028"/>
            <a:ext cx="4632873" cy="306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8650BD2-2BC4-DA87-2B23-17808E743732}"/>
              </a:ext>
            </a:extLst>
          </p:cNvPr>
          <p:cNvSpPr txBox="1"/>
          <p:nvPr/>
        </p:nvSpPr>
        <p:spPr>
          <a:xfrm>
            <a:off x="11545928" y="5855133"/>
            <a:ext cx="39786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325342-A8FB-1CF8-64E1-14D0B28582E3}"/>
              </a:ext>
            </a:extLst>
          </p:cNvPr>
          <p:cNvGrpSpPr/>
          <p:nvPr/>
        </p:nvGrpSpPr>
        <p:grpSpPr>
          <a:xfrm>
            <a:off x="-9837" y="184456"/>
            <a:ext cx="6409029" cy="1546728"/>
            <a:chOff x="195149" y="2496425"/>
            <a:chExt cx="6409029" cy="1546728"/>
          </a:xfrm>
        </p:grpSpPr>
        <p:pic>
          <p:nvPicPr>
            <p:cNvPr id="11" name="Picture 10" descr="A page of a book&#10;&#10;Description automatically generated with low confidence">
              <a:extLst>
                <a:ext uri="{FF2B5EF4-FFF2-40B4-BE49-F238E27FC236}">
                  <a16:creationId xmlns:a16="http://schemas.microsoft.com/office/drawing/2014/main" id="{0A79EC71-35D8-7B7F-9989-4EEBDF9442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9" t="78797" r="8587" b="13317"/>
            <a:stretch/>
          </p:blipFill>
          <p:spPr>
            <a:xfrm>
              <a:off x="991181" y="3776095"/>
              <a:ext cx="5572623" cy="24553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241EF79-BED0-5B62-6BDB-FB68B62F75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367" t="32247" r="11601" b="62389"/>
            <a:stretch/>
          </p:blipFill>
          <p:spPr>
            <a:xfrm>
              <a:off x="991215" y="3237200"/>
              <a:ext cx="5572623" cy="25752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pic>
          <p:nvPicPr>
            <p:cNvPr id="13" name="Picture 12" descr="A picture containing text, monitor, white, old&#10;&#10;Description automatically generated">
              <a:extLst>
                <a:ext uri="{FF2B5EF4-FFF2-40B4-BE49-F238E27FC236}">
                  <a16:creationId xmlns:a16="http://schemas.microsoft.com/office/drawing/2014/main" id="{F60FB31F-3927-5466-F325-0A6B416D0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01" t="52508" r="13654" b="42118"/>
            <a:stretch/>
          </p:blipFill>
          <p:spPr>
            <a:xfrm>
              <a:off x="992864" y="3514042"/>
              <a:ext cx="5572624" cy="25752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A2E0F0-B5C9-1EC5-98A7-7E387DCD2DF4}"/>
                </a:ext>
              </a:extLst>
            </p:cNvPr>
            <p:cNvSpPr txBox="1"/>
            <p:nvPr/>
          </p:nvSpPr>
          <p:spPr>
            <a:xfrm>
              <a:off x="2219623" y="2496425"/>
              <a:ext cx="161016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 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(1ng/ml)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38C2DD-0DFA-0825-6F93-2274BF21E577}"/>
                </a:ext>
              </a:extLst>
            </p:cNvPr>
            <p:cNvCxnSpPr>
              <a:cxnSpLocks/>
            </p:cNvCxnSpPr>
            <p:nvPr/>
          </p:nvCxnSpPr>
          <p:spPr>
            <a:xfrm>
              <a:off x="2402375" y="2788571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5C0C47-C7A4-6CF7-E8A1-238DB0725E68}"/>
                </a:ext>
              </a:extLst>
            </p:cNvPr>
            <p:cNvSpPr txBox="1"/>
            <p:nvPr/>
          </p:nvSpPr>
          <p:spPr>
            <a:xfrm>
              <a:off x="1646935" y="2776149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53D554D-B8F6-52DD-FEF2-B9E8F7AEE04A}"/>
                </a:ext>
              </a:extLst>
            </p:cNvPr>
            <p:cNvSpPr txBox="1"/>
            <p:nvPr/>
          </p:nvSpPr>
          <p:spPr>
            <a:xfrm>
              <a:off x="1010731" y="2774136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19426A-9C60-C462-C656-3E1304678621}"/>
                </a:ext>
              </a:extLst>
            </p:cNvPr>
            <p:cNvSpPr txBox="1"/>
            <p:nvPr/>
          </p:nvSpPr>
          <p:spPr>
            <a:xfrm>
              <a:off x="3622137" y="2504320"/>
              <a:ext cx="164861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(2.5ng/ml)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8DB1612-5086-2DCE-7B5F-5C6B8D313CB3}"/>
                </a:ext>
              </a:extLst>
            </p:cNvPr>
            <p:cNvCxnSpPr>
              <a:cxnSpLocks/>
            </p:cNvCxnSpPr>
            <p:nvPr/>
          </p:nvCxnSpPr>
          <p:spPr>
            <a:xfrm>
              <a:off x="3767405" y="2794109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F2C85F-51DC-9884-939C-EC323300FA2A}"/>
                </a:ext>
              </a:extLst>
            </p:cNvPr>
            <p:cNvSpPr txBox="1"/>
            <p:nvPr/>
          </p:nvSpPr>
          <p:spPr>
            <a:xfrm>
              <a:off x="5111942" y="2504320"/>
              <a:ext cx="149223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 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(5ng/ml)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AC791B5-3A60-CED9-B2F4-CD7180CA6EE4}"/>
                </a:ext>
              </a:extLst>
            </p:cNvPr>
            <p:cNvCxnSpPr>
              <a:cxnSpLocks/>
            </p:cNvCxnSpPr>
            <p:nvPr/>
          </p:nvCxnSpPr>
          <p:spPr>
            <a:xfrm>
              <a:off x="5154427" y="2794109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D7D19D3-2843-22B6-1DED-952A98B52669}"/>
                </a:ext>
              </a:extLst>
            </p:cNvPr>
            <p:cNvSpPr txBox="1"/>
            <p:nvPr/>
          </p:nvSpPr>
          <p:spPr>
            <a:xfrm>
              <a:off x="293851" y="3238020"/>
              <a:ext cx="627869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COL1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4BE821E-07F5-DE07-66DE-9EFC831773BD}"/>
                </a:ext>
              </a:extLst>
            </p:cNvPr>
            <p:cNvSpPr txBox="1"/>
            <p:nvPr/>
          </p:nvSpPr>
          <p:spPr>
            <a:xfrm>
              <a:off x="195149" y="3506357"/>
              <a:ext cx="765502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SMAD3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EE67BEE-0139-0574-E6C7-278AD8E6BCCE}"/>
                </a:ext>
              </a:extLst>
            </p:cNvPr>
            <p:cNvGrpSpPr/>
            <p:nvPr/>
          </p:nvGrpSpPr>
          <p:grpSpPr>
            <a:xfrm>
              <a:off x="1722212" y="3237199"/>
              <a:ext cx="657305" cy="791915"/>
              <a:chOff x="4742376" y="3822144"/>
              <a:chExt cx="659526" cy="1013187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C65C319-13F1-FECF-86B0-DFCB57D5D9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42376" y="3822144"/>
                <a:ext cx="0" cy="101318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7287E7E-DE8C-F7A6-D15E-D8071950B9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87279" y="3822144"/>
                <a:ext cx="14623" cy="101318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27C04AE-5BC0-AA66-088B-897326F100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60508" y="3224198"/>
              <a:ext cx="16030" cy="80491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AFF8664-9442-78BA-6E90-42D4396ED00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07173" y="3224462"/>
              <a:ext cx="40035" cy="81869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69C7FD1-21CC-CA0A-ABC3-ECDE82F95F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76265" y="3242608"/>
              <a:ext cx="14574" cy="80054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265B803-164D-313E-61C7-B408C943C6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2619" y="3231240"/>
              <a:ext cx="32982" cy="78419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A793BE1-EC17-BD1F-196A-EDCA1AE39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87491" y="3237202"/>
              <a:ext cx="25426" cy="80595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6E2AC81-1753-2A92-1BE1-5D9012652D4D}"/>
                </a:ext>
              </a:extLst>
            </p:cNvPr>
            <p:cNvSpPr txBox="1"/>
            <p:nvPr/>
          </p:nvSpPr>
          <p:spPr>
            <a:xfrm>
              <a:off x="382933" y="3736728"/>
              <a:ext cx="594544" cy="2923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1B4A853-28A0-A245-4291-0C64B1B378EF}"/>
                </a:ext>
              </a:extLst>
            </p:cNvPr>
            <p:cNvSpPr txBox="1"/>
            <p:nvPr/>
          </p:nvSpPr>
          <p:spPr>
            <a:xfrm>
              <a:off x="2968223" y="2777851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B1CC957-49AF-A593-182B-F268392EC399}"/>
                </a:ext>
              </a:extLst>
            </p:cNvPr>
            <p:cNvSpPr txBox="1"/>
            <p:nvPr/>
          </p:nvSpPr>
          <p:spPr>
            <a:xfrm>
              <a:off x="2332019" y="2775838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643380-2A2D-2F8B-28A9-D2585EE606F4}"/>
                </a:ext>
              </a:extLst>
            </p:cNvPr>
            <p:cNvSpPr txBox="1"/>
            <p:nvPr/>
          </p:nvSpPr>
          <p:spPr>
            <a:xfrm>
              <a:off x="4315066" y="2779137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B2E6DC6-258F-BD85-915B-872097866664}"/>
                </a:ext>
              </a:extLst>
            </p:cNvPr>
            <p:cNvSpPr txBox="1"/>
            <p:nvPr/>
          </p:nvSpPr>
          <p:spPr>
            <a:xfrm>
              <a:off x="3678862" y="2777124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BE7A6C-3CB4-6B88-F7AC-2D399A322DBF}"/>
                </a:ext>
              </a:extLst>
            </p:cNvPr>
            <p:cNvSpPr txBox="1"/>
            <p:nvPr/>
          </p:nvSpPr>
          <p:spPr>
            <a:xfrm>
              <a:off x="5720939" y="2765877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EA8C685-96BA-E44E-82B4-16649A1EF9B1}"/>
                </a:ext>
              </a:extLst>
            </p:cNvPr>
            <p:cNvSpPr txBox="1"/>
            <p:nvPr/>
          </p:nvSpPr>
          <p:spPr>
            <a:xfrm>
              <a:off x="5084735" y="2763864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93F2AD1-9DD5-413E-5B78-88D9AA347F0F}"/>
              </a:ext>
            </a:extLst>
          </p:cNvPr>
          <p:cNvSpPr txBox="1"/>
          <p:nvPr/>
        </p:nvSpPr>
        <p:spPr>
          <a:xfrm>
            <a:off x="186998" y="92185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46" name="Picture 45" descr="A black and white photo of a rectangular object&#10;&#10;Description automatically generated">
            <a:extLst>
              <a:ext uri="{FF2B5EF4-FFF2-40B4-BE49-F238E27FC236}">
                <a16:creationId xmlns:a16="http://schemas.microsoft.com/office/drawing/2014/main" id="{11EA61B7-2928-4F88-C101-0B7D8CE3EA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02" t="16600" r="2101" b="6063"/>
          <a:stretch/>
        </p:blipFill>
        <p:spPr>
          <a:xfrm>
            <a:off x="6990519" y="105500"/>
            <a:ext cx="5038550" cy="310531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A50DA8E2-E2A1-2DC6-841D-6681B45BFEC8}"/>
              </a:ext>
            </a:extLst>
          </p:cNvPr>
          <p:cNvSpPr txBox="1"/>
          <p:nvPr/>
        </p:nvSpPr>
        <p:spPr>
          <a:xfrm>
            <a:off x="6620479" y="611672"/>
            <a:ext cx="856150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B788A53-D3B0-DFF1-FA18-033901ABCF00}"/>
              </a:ext>
            </a:extLst>
          </p:cNvPr>
          <p:cNvSpPr txBox="1"/>
          <p:nvPr/>
        </p:nvSpPr>
        <p:spPr>
          <a:xfrm>
            <a:off x="6612952" y="796770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125B713-1AFA-39AF-8A36-86AEDBFBE013}"/>
              </a:ext>
            </a:extLst>
          </p:cNvPr>
          <p:cNvSpPr txBox="1"/>
          <p:nvPr/>
        </p:nvSpPr>
        <p:spPr>
          <a:xfrm>
            <a:off x="6737970" y="976720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BDAEC1D-C6B4-F7AC-A49C-4E548BAF5C34}"/>
              </a:ext>
            </a:extLst>
          </p:cNvPr>
          <p:cNvSpPr txBox="1"/>
          <p:nvPr/>
        </p:nvSpPr>
        <p:spPr>
          <a:xfrm>
            <a:off x="6737973" y="1260398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713D1D-C774-2182-3616-7BC0D306CE22}"/>
              </a:ext>
            </a:extLst>
          </p:cNvPr>
          <p:cNvSpPr txBox="1"/>
          <p:nvPr/>
        </p:nvSpPr>
        <p:spPr>
          <a:xfrm>
            <a:off x="6728347" y="1554176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3618D8-E023-8914-6AE4-F2ABC9388813}"/>
              </a:ext>
            </a:extLst>
          </p:cNvPr>
          <p:cNvSpPr txBox="1"/>
          <p:nvPr/>
        </p:nvSpPr>
        <p:spPr>
          <a:xfrm>
            <a:off x="7062020" y="279606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F459C47-727A-A160-CD4E-153C62444EAF}"/>
              </a:ext>
            </a:extLst>
          </p:cNvPr>
          <p:cNvSpPr/>
          <p:nvPr/>
        </p:nvSpPr>
        <p:spPr>
          <a:xfrm>
            <a:off x="7295333" y="686133"/>
            <a:ext cx="4219603" cy="306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5ACCC90-36ED-D487-B578-58437D24B362}"/>
              </a:ext>
            </a:extLst>
          </p:cNvPr>
          <p:cNvSpPr txBox="1"/>
          <p:nvPr/>
        </p:nvSpPr>
        <p:spPr>
          <a:xfrm>
            <a:off x="11476248" y="710263"/>
            <a:ext cx="6206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COL1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21DE5B0-6DFF-49DD-0CFF-5B26C0C9A6A4}"/>
              </a:ext>
            </a:extLst>
          </p:cNvPr>
          <p:cNvSpPr/>
          <p:nvPr/>
        </p:nvSpPr>
        <p:spPr>
          <a:xfrm>
            <a:off x="1044630" y="4668676"/>
            <a:ext cx="4473706" cy="306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CEEC8-A179-83BC-EEC4-020BF92E46FE}"/>
              </a:ext>
            </a:extLst>
          </p:cNvPr>
          <p:cNvSpPr txBox="1"/>
          <p:nvPr/>
        </p:nvSpPr>
        <p:spPr>
          <a:xfrm>
            <a:off x="5566464" y="4682781"/>
            <a:ext cx="7585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SMAD3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3E99FE4-451F-3CE4-BA58-4FC9B9B456F6}"/>
              </a:ext>
            </a:extLst>
          </p:cNvPr>
          <p:cNvSpPr txBox="1"/>
          <p:nvPr/>
        </p:nvSpPr>
        <p:spPr>
          <a:xfrm>
            <a:off x="6725837" y="1909915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EC2A393-A606-CF15-642F-ABD7BF03DC55}"/>
              </a:ext>
            </a:extLst>
          </p:cNvPr>
          <p:cNvSpPr txBox="1"/>
          <p:nvPr/>
        </p:nvSpPr>
        <p:spPr>
          <a:xfrm>
            <a:off x="6725837" y="2138842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22A226D-393B-74FC-AA1A-B4939FB9B4D0}"/>
              </a:ext>
            </a:extLst>
          </p:cNvPr>
          <p:cNvSpPr txBox="1"/>
          <p:nvPr/>
        </p:nvSpPr>
        <p:spPr>
          <a:xfrm>
            <a:off x="6722165" y="2457470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911632-4C19-3A1A-1B3B-BC35EEA97241}"/>
              </a:ext>
            </a:extLst>
          </p:cNvPr>
          <p:cNvSpPr txBox="1"/>
          <p:nvPr/>
        </p:nvSpPr>
        <p:spPr>
          <a:xfrm>
            <a:off x="6302903" y="3942577"/>
            <a:ext cx="856150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0ABEDB-B936-A7F0-523C-4AED8EA00F7D}"/>
              </a:ext>
            </a:extLst>
          </p:cNvPr>
          <p:cNvSpPr txBox="1"/>
          <p:nvPr/>
        </p:nvSpPr>
        <p:spPr>
          <a:xfrm>
            <a:off x="6295376" y="412767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5011C2F-E3CB-FDB2-548F-877FA85D6493}"/>
              </a:ext>
            </a:extLst>
          </p:cNvPr>
          <p:cNvSpPr txBox="1"/>
          <p:nvPr/>
        </p:nvSpPr>
        <p:spPr>
          <a:xfrm>
            <a:off x="6420394" y="430762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332231-7ACA-F257-54E2-FF7371BDC28C}"/>
              </a:ext>
            </a:extLst>
          </p:cNvPr>
          <p:cNvSpPr txBox="1"/>
          <p:nvPr/>
        </p:nvSpPr>
        <p:spPr>
          <a:xfrm>
            <a:off x="6420397" y="4591303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07E1C8F-0823-A811-1F82-02B255DFF744}"/>
              </a:ext>
            </a:extLst>
          </p:cNvPr>
          <p:cNvSpPr txBox="1"/>
          <p:nvPr/>
        </p:nvSpPr>
        <p:spPr>
          <a:xfrm>
            <a:off x="6410771" y="488508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5A08ABA-0B99-3880-9668-59680647889F}"/>
              </a:ext>
            </a:extLst>
          </p:cNvPr>
          <p:cNvSpPr txBox="1"/>
          <p:nvPr/>
        </p:nvSpPr>
        <p:spPr>
          <a:xfrm>
            <a:off x="6744444" y="361051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1EF754F-C789-8E50-A90B-2CFF82488538}"/>
              </a:ext>
            </a:extLst>
          </p:cNvPr>
          <p:cNvSpPr txBox="1"/>
          <p:nvPr/>
        </p:nvSpPr>
        <p:spPr>
          <a:xfrm>
            <a:off x="6408261" y="5240820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287C3EC-5676-3BAE-36D4-FBB33736E66A}"/>
              </a:ext>
            </a:extLst>
          </p:cNvPr>
          <p:cNvSpPr txBox="1"/>
          <p:nvPr/>
        </p:nvSpPr>
        <p:spPr>
          <a:xfrm>
            <a:off x="6408261" y="5469747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7DB52B6-9D97-3A04-E475-DEF0DD1474FB}"/>
              </a:ext>
            </a:extLst>
          </p:cNvPr>
          <p:cNvSpPr txBox="1"/>
          <p:nvPr/>
        </p:nvSpPr>
        <p:spPr>
          <a:xfrm>
            <a:off x="6404589" y="5788375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9CB6621-7326-203D-58CE-76ED07FB8CE2}"/>
              </a:ext>
            </a:extLst>
          </p:cNvPr>
          <p:cNvSpPr txBox="1"/>
          <p:nvPr/>
        </p:nvSpPr>
        <p:spPr>
          <a:xfrm>
            <a:off x="385152" y="4038077"/>
            <a:ext cx="856150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3251C39-CE9A-A462-2214-E593B6BFEE3E}"/>
              </a:ext>
            </a:extLst>
          </p:cNvPr>
          <p:cNvSpPr txBox="1"/>
          <p:nvPr/>
        </p:nvSpPr>
        <p:spPr>
          <a:xfrm>
            <a:off x="377625" y="422317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B5CB0B5-113E-0913-E535-8ACF8B2BD35A}"/>
              </a:ext>
            </a:extLst>
          </p:cNvPr>
          <p:cNvSpPr txBox="1"/>
          <p:nvPr/>
        </p:nvSpPr>
        <p:spPr>
          <a:xfrm>
            <a:off x="502643" y="440312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3543AA6-A2E3-BB6D-4D35-91EBDA017B97}"/>
              </a:ext>
            </a:extLst>
          </p:cNvPr>
          <p:cNvSpPr txBox="1"/>
          <p:nvPr/>
        </p:nvSpPr>
        <p:spPr>
          <a:xfrm>
            <a:off x="502646" y="4686803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D9B2FC6-0B64-7AC1-1520-747B12F4947B}"/>
              </a:ext>
            </a:extLst>
          </p:cNvPr>
          <p:cNvSpPr txBox="1"/>
          <p:nvPr/>
        </p:nvSpPr>
        <p:spPr>
          <a:xfrm>
            <a:off x="493020" y="498058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9B927D0-94CF-B538-264B-607E1E3F9B23}"/>
              </a:ext>
            </a:extLst>
          </p:cNvPr>
          <p:cNvSpPr txBox="1"/>
          <p:nvPr/>
        </p:nvSpPr>
        <p:spPr>
          <a:xfrm>
            <a:off x="826693" y="370601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027D97-9EF1-2B86-5CD4-9199D7A59F32}"/>
              </a:ext>
            </a:extLst>
          </p:cNvPr>
          <p:cNvSpPr txBox="1"/>
          <p:nvPr/>
        </p:nvSpPr>
        <p:spPr>
          <a:xfrm>
            <a:off x="490510" y="5336320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C33DA3-0241-F065-AA06-6A6354FD3105}"/>
              </a:ext>
            </a:extLst>
          </p:cNvPr>
          <p:cNvSpPr txBox="1"/>
          <p:nvPr/>
        </p:nvSpPr>
        <p:spPr>
          <a:xfrm>
            <a:off x="490510" y="5565247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F723C31-FEBC-5BB7-8690-B93D31F7A76D}"/>
              </a:ext>
            </a:extLst>
          </p:cNvPr>
          <p:cNvSpPr txBox="1"/>
          <p:nvPr/>
        </p:nvSpPr>
        <p:spPr>
          <a:xfrm>
            <a:off x="486838" y="5883875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39762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close-up of a paper&#10;&#10;Description automatically generated">
            <a:extLst>
              <a:ext uri="{FF2B5EF4-FFF2-40B4-BE49-F238E27FC236}">
                <a16:creationId xmlns:a16="http://schemas.microsoft.com/office/drawing/2014/main" id="{C235F27C-D3A9-0B54-5DD3-7CA1197CE8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57" t="21736" r="5395" b="3295"/>
          <a:stretch/>
        </p:blipFill>
        <p:spPr>
          <a:xfrm>
            <a:off x="6780338" y="3508549"/>
            <a:ext cx="4729569" cy="2989630"/>
          </a:xfrm>
          <a:prstGeom prst="rect">
            <a:avLst/>
          </a:prstGeom>
        </p:spPr>
      </p:pic>
      <p:pic>
        <p:nvPicPr>
          <p:cNvPr id="51" name="Picture 50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C3090176-0A81-85AC-6578-F7AE6E9231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11" t="16054" r="4813" b="5738"/>
          <a:stretch/>
        </p:blipFill>
        <p:spPr>
          <a:xfrm>
            <a:off x="804186" y="3589142"/>
            <a:ext cx="4729569" cy="3019443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621E7895-3477-BBE7-1BC2-64ABB8E37DAB}"/>
              </a:ext>
            </a:extLst>
          </p:cNvPr>
          <p:cNvSpPr/>
          <p:nvPr/>
        </p:nvSpPr>
        <p:spPr>
          <a:xfrm>
            <a:off x="6918159" y="5841028"/>
            <a:ext cx="4233545" cy="306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8650BD2-2BC4-DA87-2B23-17808E743732}"/>
              </a:ext>
            </a:extLst>
          </p:cNvPr>
          <p:cNvSpPr txBox="1"/>
          <p:nvPr/>
        </p:nvSpPr>
        <p:spPr>
          <a:xfrm>
            <a:off x="11147935" y="5865319"/>
            <a:ext cx="39786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325342-A8FB-1CF8-64E1-14D0B28582E3}"/>
              </a:ext>
            </a:extLst>
          </p:cNvPr>
          <p:cNvGrpSpPr/>
          <p:nvPr/>
        </p:nvGrpSpPr>
        <p:grpSpPr>
          <a:xfrm>
            <a:off x="2462776" y="436539"/>
            <a:ext cx="6451016" cy="1321410"/>
            <a:chOff x="153162" y="2496425"/>
            <a:chExt cx="6451016" cy="13214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A2E0F0-B5C9-1EC5-98A7-7E387DCD2DF4}"/>
                </a:ext>
              </a:extLst>
            </p:cNvPr>
            <p:cNvSpPr txBox="1"/>
            <p:nvPr/>
          </p:nvSpPr>
          <p:spPr>
            <a:xfrm>
              <a:off x="2219623" y="2496425"/>
              <a:ext cx="161016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 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(1ng/ml)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B38C2DD-0DFA-0825-6F93-2274BF21E577}"/>
                </a:ext>
              </a:extLst>
            </p:cNvPr>
            <p:cNvCxnSpPr>
              <a:cxnSpLocks/>
            </p:cNvCxnSpPr>
            <p:nvPr/>
          </p:nvCxnSpPr>
          <p:spPr>
            <a:xfrm>
              <a:off x="2402375" y="2788571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5C0C47-C7A4-6CF7-E8A1-238DB0725E68}"/>
                </a:ext>
              </a:extLst>
            </p:cNvPr>
            <p:cNvSpPr txBox="1"/>
            <p:nvPr/>
          </p:nvSpPr>
          <p:spPr>
            <a:xfrm>
              <a:off x="1646935" y="2776149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53D554D-B8F6-52DD-FEF2-B9E8F7AEE04A}"/>
                </a:ext>
              </a:extLst>
            </p:cNvPr>
            <p:cNvSpPr txBox="1"/>
            <p:nvPr/>
          </p:nvSpPr>
          <p:spPr>
            <a:xfrm>
              <a:off x="1010731" y="2774136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19426A-9C60-C462-C656-3E1304678621}"/>
                </a:ext>
              </a:extLst>
            </p:cNvPr>
            <p:cNvSpPr txBox="1"/>
            <p:nvPr/>
          </p:nvSpPr>
          <p:spPr>
            <a:xfrm>
              <a:off x="3622137" y="2504320"/>
              <a:ext cx="164861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(2.5ng/ml)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8DB1612-5086-2DCE-7B5F-5C6B8D313CB3}"/>
                </a:ext>
              </a:extLst>
            </p:cNvPr>
            <p:cNvCxnSpPr>
              <a:cxnSpLocks/>
            </p:cNvCxnSpPr>
            <p:nvPr/>
          </p:nvCxnSpPr>
          <p:spPr>
            <a:xfrm>
              <a:off x="3767405" y="2794109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F2C85F-51DC-9884-939C-EC323300FA2A}"/>
                </a:ext>
              </a:extLst>
            </p:cNvPr>
            <p:cNvSpPr txBox="1"/>
            <p:nvPr/>
          </p:nvSpPr>
          <p:spPr>
            <a:xfrm>
              <a:off x="5111942" y="2504320"/>
              <a:ext cx="149223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TGF-</a:t>
              </a:r>
              <a:r>
                <a:rPr lang="el-G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β1 </a:t>
              </a:r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(5ng/ml)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AC791B5-3A60-CED9-B2F4-CD7180CA6EE4}"/>
                </a:ext>
              </a:extLst>
            </p:cNvPr>
            <p:cNvCxnSpPr>
              <a:cxnSpLocks/>
            </p:cNvCxnSpPr>
            <p:nvPr/>
          </p:nvCxnSpPr>
          <p:spPr>
            <a:xfrm>
              <a:off x="5154427" y="2794109"/>
              <a:ext cx="12828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A sheet of music&#10;&#10;Description automatically generated with low confidence">
              <a:extLst>
                <a:ext uri="{FF2B5EF4-FFF2-40B4-BE49-F238E27FC236}">
                  <a16:creationId xmlns:a16="http://schemas.microsoft.com/office/drawing/2014/main" id="{D5301476-29E9-921E-D5A3-DA77997EBB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27" t="81137" r="13241" b="11587"/>
            <a:stretch/>
          </p:blipFill>
          <p:spPr>
            <a:xfrm>
              <a:off x="993213" y="3569889"/>
              <a:ext cx="5571308" cy="24794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pic>
          <p:nvPicPr>
            <p:cNvPr id="26" name="Picture 25" descr="A sheet of music&#10;&#10;Description automatically generated with low confidence">
              <a:extLst>
                <a:ext uri="{FF2B5EF4-FFF2-40B4-BE49-F238E27FC236}">
                  <a16:creationId xmlns:a16="http://schemas.microsoft.com/office/drawing/2014/main" id="{37AA02C0-78CF-C106-160F-7A19B4575A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4" t="47589" r="11928" b="46322"/>
            <a:stretch/>
          </p:blipFill>
          <p:spPr>
            <a:xfrm>
              <a:off x="991899" y="3324307"/>
              <a:ext cx="5572623" cy="2455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A9D3C6C-39CE-5826-20E6-17159896441E}"/>
                </a:ext>
              </a:extLst>
            </p:cNvPr>
            <p:cNvSpPr txBox="1"/>
            <p:nvPr/>
          </p:nvSpPr>
          <p:spPr>
            <a:xfrm>
              <a:off x="153162" y="3279073"/>
              <a:ext cx="897294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pSMAD3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E01459A-2CE7-5084-6578-CF0371FAB568}"/>
                </a:ext>
              </a:extLst>
            </p:cNvPr>
            <p:cNvSpPr txBox="1"/>
            <p:nvPr/>
          </p:nvSpPr>
          <p:spPr>
            <a:xfrm>
              <a:off x="374346" y="3518056"/>
              <a:ext cx="417502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1B4A853-28A0-A245-4291-0C64B1B378EF}"/>
                </a:ext>
              </a:extLst>
            </p:cNvPr>
            <p:cNvSpPr txBox="1"/>
            <p:nvPr/>
          </p:nvSpPr>
          <p:spPr>
            <a:xfrm>
              <a:off x="2968223" y="2777851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B1CC957-49AF-A593-182B-F268392EC399}"/>
                </a:ext>
              </a:extLst>
            </p:cNvPr>
            <p:cNvSpPr txBox="1"/>
            <p:nvPr/>
          </p:nvSpPr>
          <p:spPr>
            <a:xfrm>
              <a:off x="2332019" y="2775838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643380-2A2D-2F8B-28A9-D2585EE606F4}"/>
                </a:ext>
              </a:extLst>
            </p:cNvPr>
            <p:cNvSpPr txBox="1"/>
            <p:nvPr/>
          </p:nvSpPr>
          <p:spPr>
            <a:xfrm>
              <a:off x="4315066" y="2779137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B2E6DC6-258F-BD85-915B-872097866664}"/>
                </a:ext>
              </a:extLst>
            </p:cNvPr>
            <p:cNvSpPr txBox="1"/>
            <p:nvPr/>
          </p:nvSpPr>
          <p:spPr>
            <a:xfrm>
              <a:off x="3678862" y="2777124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BE7A6C-3CB4-6B88-F7AC-2D399A322DBF}"/>
                </a:ext>
              </a:extLst>
            </p:cNvPr>
            <p:cNvSpPr txBox="1"/>
            <p:nvPr/>
          </p:nvSpPr>
          <p:spPr>
            <a:xfrm>
              <a:off x="5720939" y="2765877"/>
              <a:ext cx="806372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EA8C685-96BA-E44E-82B4-16649A1EF9B1}"/>
                </a:ext>
              </a:extLst>
            </p:cNvPr>
            <p:cNvSpPr txBox="1"/>
            <p:nvPr/>
          </p:nvSpPr>
          <p:spPr>
            <a:xfrm>
              <a:off x="5084735" y="2763864"/>
              <a:ext cx="734861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NTC-siRNA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6D12548-DEE6-5BFD-7516-9F53E9E0A61F}"/>
              </a:ext>
            </a:extLst>
          </p:cNvPr>
          <p:cNvCxnSpPr>
            <a:cxnSpLocks/>
          </p:cNvCxnSpPr>
          <p:nvPr/>
        </p:nvCxnSpPr>
        <p:spPr>
          <a:xfrm flipV="1">
            <a:off x="4031826" y="1242755"/>
            <a:ext cx="0" cy="52566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32BC0B-CF55-6024-1127-09B5866F9390}"/>
              </a:ext>
            </a:extLst>
          </p:cNvPr>
          <p:cNvCxnSpPr>
            <a:cxnSpLocks/>
          </p:cNvCxnSpPr>
          <p:nvPr/>
        </p:nvCxnSpPr>
        <p:spPr>
          <a:xfrm flipV="1">
            <a:off x="4694775" y="1262479"/>
            <a:ext cx="0" cy="50594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CDF2D3-85B7-D767-C405-7917F59E3A27}"/>
              </a:ext>
            </a:extLst>
          </p:cNvPr>
          <p:cNvCxnSpPr>
            <a:cxnSpLocks/>
          </p:cNvCxnSpPr>
          <p:nvPr/>
        </p:nvCxnSpPr>
        <p:spPr>
          <a:xfrm flipV="1">
            <a:off x="5391796" y="1242755"/>
            <a:ext cx="0" cy="52566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2AA55B-490E-E99F-840C-DD615179F020}"/>
              </a:ext>
            </a:extLst>
          </p:cNvPr>
          <p:cNvCxnSpPr>
            <a:cxnSpLocks/>
          </p:cNvCxnSpPr>
          <p:nvPr/>
        </p:nvCxnSpPr>
        <p:spPr>
          <a:xfrm flipV="1">
            <a:off x="6762466" y="1262479"/>
            <a:ext cx="0" cy="49686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111CF6-359E-A73A-9ED6-54D733EFF669}"/>
              </a:ext>
            </a:extLst>
          </p:cNvPr>
          <p:cNvCxnSpPr>
            <a:cxnSpLocks/>
          </p:cNvCxnSpPr>
          <p:nvPr/>
        </p:nvCxnSpPr>
        <p:spPr>
          <a:xfrm flipH="1" flipV="1">
            <a:off x="8108455" y="1246345"/>
            <a:ext cx="14574" cy="51299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AEFCF0-34DC-414F-FF3A-9461DA586A98}"/>
              </a:ext>
            </a:extLst>
          </p:cNvPr>
          <p:cNvCxnSpPr>
            <a:cxnSpLocks/>
          </p:cNvCxnSpPr>
          <p:nvPr/>
        </p:nvCxnSpPr>
        <p:spPr>
          <a:xfrm flipH="1" flipV="1">
            <a:off x="7431052" y="1262479"/>
            <a:ext cx="14574" cy="49686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B8FBD2-B021-4D20-92B6-CA2031E9E244}"/>
              </a:ext>
            </a:extLst>
          </p:cNvPr>
          <p:cNvCxnSpPr>
            <a:cxnSpLocks/>
          </p:cNvCxnSpPr>
          <p:nvPr/>
        </p:nvCxnSpPr>
        <p:spPr>
          <a:xfrm flipV="1">
            <a:off x="6077354" y="1251464"/>
            <a:ext cx="0" cy="49686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93F2AD1-9DD5-413E-5B78-88D9AA347F0F}"/>
              </a:ext>
            </a:extLst>
          </p:cNvPr>
          <p:cNvSpPr txBox="1"/>
          <p:nvPr/>
        </p:nvSpPr>
        <p:spPr>
          <a:xfrm>
            <a:off x="2701598" y="344268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21DE5B0-6DFF-49DD-0CFF-5B26C0C9A6A4}"/>
              </a:ext>
            </a:extLst>
          </p:cNvPr>
          <p:cNvSpPr/>
          <p:nvPr/>
        </p:nvSpPr>
        <p:spPr>
          <a:xfrm>
            <a:off x="1083492" y="4777750"/>
            <a:ext cx="4027639" cy="3064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ACEEC8-A179-83BC-EEC4-020BF92E46FE}"/>
              </a:ext>
            </a:extLst>
          </p:cNvPr>
          <p:cNvSpPr txBox="1"/>
          <p:nvPr/>
        </p:nvSpPr>
        <p:spPr>
          <a:xfrm>
            <a:off x="5147025" y="4821887"/>
            <a:ext cx="85151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pSMAD3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911632-4C19-3A1A-1B3B-BC35EEA97241}"/>
              </a:ext>
            </a:extLst>
          </p:cNvPr>
          <p:cNvSpPr txBox="1"/>
          <p:nvPr/>
        </p:nvSpPr>
        <p:spPr>
          <a:xfrm>
            <a:off x="6302903" y="3942577"/>
            <a:ext cx="856150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70ABEDB-B936-A7F0-523C-4AED8EA00F7D}"/>
              </a:ext>
            </a:extLst>
          </p:cNvPr>
          <p:cNvSpPr txBox="1"/>
          <p:nvPr/>
        </p:nvSpPr>
        <p:spPr>
          <a:xfrm>
            <a:off x="6295376" y="412767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5011C2F-E3CB-FDB2-548F-877FA85D6493}"/>
              </a:ext>
            </a:extLst>
          </p:cNvPr>
          <p:cNvSpPr txBox="1"/>
          <p:nvPr/>
        </p:nvSpPr>
        <p:spPr>
          <a:xfrm>
            <a:off x="6420394" y="430762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6332231-7ACA-F257-54E2-FF7371BDC28C}"/>
              </a:ext>
            </a:extLst>
          </p:cNvPr>
          <p:cNvSpPr txBox="1"/>
          <p:nvPr/>
        </p:nvSpPr>
        <p:spPr>
          <a:xfrm>
            <a:off x="6420397" y="4591303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07E1C8F-0823-A811-1F82-02B255DFF744}"/>
              </a:ext>
            </a:extLst>
          </p:cNvPr>
          <p:cNvSpPr txBox="1"/>
          <p:nvPr/>
        </p:nvSpPr>
        <p:spPr>
          <a:xfrm>
            <a:off x="6410771" y="488508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5A08ABA-0B99-3880-9668-59680647889F}"/>
              </a:ext>
            </a:extLst>
          </p:cNvPr>
          <p:cNvSpPr txBox="1"/>
          <p:nvPr/>
        </p:nvSpPr>
        <p:spPr>
          <a:xfrm>
            <a:off x="6744444" y="361051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1EF754F-C789-8E50-A90B-2CFF82488538}"/>
              </a:ext>
            </a:extLst>
          </p:cNvPr>
          <p:cNvSpPr txBox="1"/>
          <p:nvPr/>
        </p:nvSpPr>
        <p:spPr>
          <a:xfrm>
            <a:off x="6408261" y="5240820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287C3EC-5676-3BAE-36D4-FBB33736E66A}"/>
              </a:ext>
            </a:extLst>
          </p:cNvPr>
          <p:cNvSpPr txBox="1"/>
          <p:nvPr/>
        </p:nvSpPr>
        <p:spPr>
          <a:xfrm>
            <a:off x="6408261" y="5469747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7DB52B6-9D97-3A04-E475-DEF0DD1474FB}"/>
              </a:ext>
            </a:extLst>
          </p:cNvPr>
          <p:cNvSpPr txBox="1"/>
          <p:nvPr/>
        </p:nvSpPr>
        <p:spPr>
          <a:xfrm>
            <a:off x="6404589" y="5788375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9CB6621-7326-203D-58CE-76ED07FB8CE2}"/>
              </a:ext>
            </a:extLst>
          </p:cNvPr>
          <p:cNvSpPr txBox="1"/>
          <p:nvPr/>
        </p:nvSpPr>
        <p:spPr>
          <a:xfrm>
            <a:off x="385152" y="4038077"/>
            <a:ext cx="856150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3251C39-CE9A-A462-2214-E593B6BFEE3E}"/>
              </a:ext>
            </a:extLst>
          </p:cNvPr>
          <p:cNvSpPr txBox="1"/>
          <p:nvPr/>
        </p:nvSpPr>
        <p:spPr>
          <a:xfrm>
            <a:off x="377625" y="422317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B5CB0B5-113E-0913-E535-8ACF8B2BD35A}"/>
              </a:ext>
            </a:extLst>
          </p:cNvPr>
          <p:cNvSpPr txBox="1"/>
          <p:nvPr/>
        </p:nvSpPr>
        <p:spPr>
          <a:xfrm>
            <a:off x="502643" y="4403125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3543AA6-A2E3-BB6D-4D35-91EBDA017B97}"/>
              </a:ext>
            </a:extLst>
          </p:cNvPr>
          <p:cNvSpPr txBox="1"/>
          <p:nvPr/>
        </p:nvSpPr>
        <p:spPr>
          <a:xfrm>
            <a:off x="502646" y="4686803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D9B2FC6-0B64-7AC1-1520-747B12F4947B}"/>
              </a:ext>
            </a:extLst>
          </p:cNvPr>
          <p:cNvSpPr txBox="1"/>
          <p:nvPr/>
        </p:nvSpPr>
        <p:spPr>
          <a:xfrm>
            <a:off x="493020" y="498058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9B927D0-94CF-B538-264B-607E1E3F9B23}"/>
              </a:ext>
            </a:extLst>
          </p:cNvPr>
          <p:cNvSpPr txBox="1"/>
          <p:nvPr/>
        </p:nvSpPr>
        <p:spPr>
          <a:xfrm>
            <a:off x="826693" y="3706011"/>
            <a:ext cx="856149" cy="236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027D97-9EF1-2B86-5CD4-9199D7A59F32}"/>
              </a:ext>
            </a:extLst>
          </p:cNvPr>
          <p:cNvSpPr txBox="1"/>
          <p:nvPr/>
        </p:nvSpPr>
        <p:spPr>
          <a:xfrm>
            <a:off x="490510" y="5336320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C33DA3-0241-F065-AA06-6A6354FD3105}"/>
              </a:ext>
            </a:extLst>
          </p:cNvPr>
          <p:cNvSpPr txBox="1"/>
          <p:nvPr/>
        </p:nvSpPr>
        <p:spPr>
          <a:xfrm>
            <a:off x="490510" y="5565247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F723C31-FEBC-5BB7-8690-B93D31F7A76D}"/>
              </a:ext>
            </a:extLst>
          </p:cNvPr>
          <p:cNvSpPr txBox="1"/>
          <p:nvPr/>
        </p:nvSpPr>
        <p:spPr>
          <a:xfrm>
            <a:off x="486838" y="5883875"/>
            <a:ext cx="8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94344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115</Words>
  <Application>Microsoft Macintosh PowerPoint</Application>
  <PresentationFormat>Widescreen</PresentationFormat>
  <Paragraphs>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2</cp:revision>
  <dcterms:created xsi:type="dcterms:W3CDTF">2024-01-29T00:20:33Z</dcterms:created>
  <dcterms:modified xsi:type="dcterms:W3CDTF">2024-01-31T08:58:54Z</dcterms:modified>
</cp:coreProperties>
</file>